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letter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6A8D71-8A9D-4565-BF82-BA8B7EF3880D}" v="31" dt="2026-02-02T15:05:42.2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46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58C37-7E0F-4441-95C8-68EF878CF30C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F2410-E024-4410-ABA4-8D55575551D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51318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DF2410-E024-4410-ABA4-8D55575551D3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8351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4212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7359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6511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071787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2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8019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2548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8595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946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5770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45690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F82763-DDF8-4E37-BDBF-6D0DEA737F6D}" type="datetimeFigureOut">
              <a:rPr lang="is-IS" smtClean="0"/>
              <a:t>16.2.2026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8A2F1-44EB-4C66-8402-E0470C9B217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7641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kipulagsgatt.is/issues/2024/129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2352205-AB8D-7A08-BCDD-822489B17C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261" y="167780"/>
            <a:ext cx="5504242" cy="677302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is-I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Íbúafundur</a:t>
            </a:r>
          </a:p>
          <a:p>
            <a:pPr>
              <a:lnSpc>
                <a:spcPct val="100000"/>
              </a:lnSpc>
            </a:pPr>
            <a:r>
              <a:rPr lang="is-I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Endurskoðun aðalskipulags</a:t>
            </a:r>
          </a:p>
          <a:p>
            <a:pPr>
              <a:lnSpc>
                <a:spcPct val="100000"/>
              </a:lnSpc>
            </a:pPr>
            <a:endParaRPr lang="is-IS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is-I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Sveitarstjórn Húnabyggðar leggur fram tillögu að endurskoðuðu aðalskipulagi fyrir Húnabyggð sem kynnt verður á opnum kynningarfundi </a:t>
            </a:r>
            <a:r>
              <a:rPr lang="is-I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þriðjudaginn 24. febrúar </a:t>
            </a:r>
            <a:r>
              <a:rPr lang="is-IS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</a:t>
            </a:r>
            <a:r>
              <a:rPr lang="is-I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17 </a:t>
            </a:r>
            <a:r>
              <a:rPr lang="is-I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í Félagsheimilinu Blönduósi.</a:t>
            </a:r>
          </a:p>
          <a:p>
            <a:pPr algn="just">
              <a:lnSpc>
                <a:spcPct val="100000"/>
              </a:lnSpc>
            </a:pPr>
            <a:r>
              <a:rPr lang="is-I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Fulltrúar úr skipulagsnefnd og sveitarstjórn verða á staðnum sem og skipulagsráðgjafar sem munu fara yfir helstu atriði sem taka breytingum, hvað þetta þýðir fyrir íbúa sveitarfélagsins og hvernig almenningur geti haft áhrif og sett fram sínar skoðanir. </a:t>
            </a:r>
          </a:p>
          <a:p>
            <a:pPr algn="just">
              <a:lnSpc>
                <a:spcPct val="100000"/>
              </a:lnSpc>
            </a:pPr>
            <a:r>
              <a:rPr lang="is-I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Allir hvattir til að mæta, og kynna sér gögnin og taka þátt í umræðum um framtíð Húnabyggðar.</a:t>
            </a:r>
          </a:p>
          <a:p>
            <a:pPr algn="just">
              <a:lnSpc>
                <a:spcPct val="100000"/>
              </a:lnSpc>
            </a:pPr>
            <a:r>
              <a:rPr lang="is-I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Það verður heitt á könnunni!☕</a:t>
            </a:r>
          </a:p>
          <a:p>
            <a:pPr algn="just">
              <a:lnSpc>
                <a:spcPct val="100000"/>
              </a:lnSpc>
            </a:pPr>
            <a:r>
              <a:rPr lang="is-I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Gögnin má finna á skipulagsgátt undir númeri </a:t>
            </a:r>
            <a:r>
              <a:rPr lang="is-I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1293/2024</a:t>
            </a:r>
            <a:r>
              <a:rPr lang="is-I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þar sem einnig skal skila athugasemdum og ábendingum.</a:t>
            </a:r>
          </a:p>
          <a:p>
            <a:pPr algn="just">
              <a:lnSpc>
                <a:spcPct val="100000"/>
              </a:lnSpc>
            </a:pPr>
            <a:endParaRPr lang="is-I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B076F3-88C0-7134-2320-28AF3EC07D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23216" t="14341" r="22160" b="16128"/>
          <a:stretch>
            <a:fillRect/>
          </a:stretch>
        </p:blipFill>
        <p:spPr>
          <a:xfrm>
            <a:off x="312575" y="187711"/>
            <a:ext cx="611558" cy="779092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844FEB05-FF6F-AE13-667A-4302BFC786E6}"/>
              </a:ext>
            </a:extLst>
          </p:cNvPr>
          <p:cNvSpPr txBox="1">
            <a:spLocks/>
          </p:cNvSpPr>
          <p:nvPr/>
        </p:nvSpPr>
        <p:spPr>
          <a:xfrm>
            <a:off x="312575" y="5145833"/>
            <a:ext cx="8472195" cy="11349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s-I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FAB638A-B5B5-A634-15AE-5B0E742D2C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43" t="-67" r="34224" b="67"/>
          <a:stretch>
            <a:fillRect/>
          </a:stretch>
        </p:blipFill>
        <p:spPr bwMode="auto">
          <a:xfrm>
            <a:off x="5826729" y="0"/>
            <a:ext cx="335206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943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1669</TotalTime>
  <Words>112</Words>
  <Application>Microsoft Office PowerPoint</Application>
  <PresentationFormat>Letter Paper (8.5x11 in)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Atli Steinn Sveinbjörnsson</dc:creator>
  <cp:lastModifiedBy>Kristín I. Lárusdóttir</cp:lastModifiedBy>
  <cp:revision>16</cp:revision>
  <cp:lastPrinted>2025-11-27T14:23:55Z</cp:lastPrinted>
  <dcterms:created xsi:type="dcterms:W3CDTF">2025-03-10T08:54:13Z</dcterms:created>
  <dcterms:modified xsi:type="dcterms:W3CDTF">2026-02-16T15:29:46Z</dcterms:modified>
</cp:coreProperties>
</file>